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309" r:id="rId3"/>
    <p:sldId id="305" r:id="rId4"/>
    <p:sldId id="310" r:id="rId5"/>
    <p:sldId id="307" r:id="rId6"/>
    <p:sldId id="311" r:id="rId7"/>
    <p:sldId id="308" r:id="rId8"/>
    <p:sldId id="313" r:id="rId9"/>
    <p:sldId id="32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DF2"/>
    <a:srgbClr val="556F8D"/>
    <a:srgbClr val="0C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4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9494-B379-4423-A338-943578C8BB2A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1006-3857-4E32-9AA5-ED641F2994B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83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B9FA-205B-48CA-B39D-E4505CE8256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788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B9FA-205B-48CA-B39D-E4505CE8256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337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B9FA-205B-48CA-B39D-E4505CE8256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956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DB9FA-205B-48CA-B39D-E4505CE8256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39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AB8F5-F47E-4AF1-8EB4-59AF6FDC4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1EB644-87A2-484E-9859-1E399081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4EF9A-7E5D-4AF1-AC09-9DABFF7E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F35B4-D81F-4771-ADA4-4067BB43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436FB6-2D29-4450-A126-65069DB6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40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914EC-EDBD-4015-BCD7-BDEF07C5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F3A78-C3F9-4162-ACCA-034BAE7E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B6F57E-7B30-4D44-8077-EC58D1D0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7201E-D092-4F6E-990B-1D32A171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D512A-7250-4176-83CB-E9557F17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97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DF6165-39F8-478C-80AE-5E97A84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4B3ACB-90C3-49AF-83CE-3A7223BAC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24F5E-5391-4800-930A-EDC9F94D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A5E2BA-8B70-4375-AD8B-FD47034B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72B5CD-25EA-4E33-A728-AFE9641A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5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-4437" y="6224630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Segnaposto data 2"/>
          <p:cNvSpPr>
            <a:spLocks noGrp="1"/>
          </p:cNvSpPr>
          <p:nvPr>
            <p:ph type="dt" sz="half" idx="10"/>
          </p:nvPr>
        </p:nvSpPr>
        <p:spPr>
          <a:xfrm>
            <a:off x="9850688" y="6454655"/>
            <a:ext cx="824073" cy="175759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4CF006FD-0253-AB47-8523-FCF5F5FBADF9}" type="datetime1">
              <a:rPr lang="it-IT" smtClean="0"/>
              <a:pPr/>
              <a:t>14/12/2023</a:t>
            </a:fld>
            <a:endParaRPr lang="it-IT" dirty="0"/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235125" y="6454655"/>
            <a:ext cx="484434" cy="1757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956875" y="6426647"/>
            <a:ext cx="4081117" cy="231775"/>
          </a:xfrm>
        </p:spPr>
        <p:txBody>
          <a:bodyPr wrap="none" lIns="0" tIns="0" rIns="0" bIns="0">
            <a:noAutofit/>
          </a:bodyPr>
          <a:lstStyle>
            <a:lvl1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APP – APPROCCIO AL MOBILE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FEBB1C-5E60-44FB-AA3C-0443B54338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23211" y="6426647"/>
            <a:ext cx="4247295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it-IT" sz="1000" b="0" i="0" kern="1200" baseline="0" dirty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it-IT" dirty="0"/>
              <a:t>CLIC PER INSERIRE LA CLASSIFICAZIONE E L’ETICHETTATURA</a:t>
            </a:r>
          </a:p>
        </p:txBody>
      </p:sp>
    </p:spTree>
    <p:extLst>
      <p:ext uri="{BB962C8B-B14F-4D97-AF65-F5344CB8AC3E}">
        <p14:creationId xmlns:p14="http://schemas.microsoft.com/office/powerpoint/2010/main" val="408726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155440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e 1">
    <p:bg>
      <p:bgPr>
        <a:solidFill>
          <a:srgbClr val="284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17758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16FDC-BB63-4CC8-AE4F-B045BD03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607C35-31BE-4E88-A3B0-E307B3D4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B2F00-F765-4616-80E8-133F14DD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7250F3-3075-43D3-8FB7-2DDBF442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B9F1AA-AA17-4AAD-8396-D4C6CD54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44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7966D-0C57-426E-A2C7-3BB7D92B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B9BE18-3B6C-40F7-8972-75511107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F17A01-4AC0-42CE-9FFB-1064D6B4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C53A9-827B-477C-810C-9EFBBEA5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A0F8D-2557-4CC4-B890-C10BCDAC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05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3902F-5A1F-4A07-9E80-B7427BCB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0667A0-1E37-4945-BD10-9E0E6C00B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E66B52-6382-4428-BA76-570340502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65EF38-DB08-4281-B864-FD2B2688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22905F-475B-4F31-8D44-C81C46E1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24FC4F-C85B-4303-834B-DDF1B319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06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A5C4C-2992-4457-9747-1AFCEF23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3BEF69-711C-4632-A815-575DE6E1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3B3824-C652-41EF-A2B7-2FED0A4AC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8FFDF4-3C48-4628-9D30-4F71908FE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67AC50-61E9-4A2B-988A-D0FB9D703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7006E4-D913-4BB0-A3F7-781649DA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C366907-D6CF-4948-A623-ABDF92ED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2ADB25-A7E5-455F-A1D6-3829BC44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153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7521B-1501-4203-A4A7-BEFF491A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03AB43-BC95-42E8-A282-307F9C0A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87F865-44E8-4DE6-BDC2-710BCB17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6A069C-6990-4B6F-A4EC-C4098472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74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A586D3F-2904-4DAF-A30A-7599063F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99A10A-45D4-49C3-9D40-8A2D9D89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AA3913-8D41-4DD3-A798-F2308746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244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6BB2A-B9B7-4B3E-AB32-EC5431FB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E0B1A-DE90-4224-BD72-D9CC8A3B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64DF55-CC1F-488F-937A-A1741AD7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58B000-C9EB-4987-8A0D-5738E500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D50E34-B4D9-4E20-9F41-3986FF58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7FF34F-0354-4A2C-ADB6-8F6DB136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117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20618-6B84-4A5D-BE9F-EDDA4F00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8B3BA34-6950-4397-912B-CCB6DEFC3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FB1FD6-291E-49C3-BA74-4D32CB0A2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40D16C-DF88-4E60-AEE6-26CFB5CF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2B14D7-3BFF-446F-998B-BD1C1BD8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D52E7B-ABCF-4D40-87BF-9625D966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73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8E840B-9BA2-4DAF-9000-6BABCD08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D83CE5-45E4-4993-9188-C8B4110EE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B69399-892A-4E39-9A29-DB0ADE148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176F-C1C3-4319-9B25-336CBC504FE8}" type="datetimeFigureOut">
              <a:rPr lang="it-IT" smtClean="0"/>
              <a:t>14/12/2023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E32B6-0B18-4A46-A7A8-1F00936F9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C9CCF9-BDD7-4167-ACF6-D89859BEF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4557-B8DD-4959-969A-F4ED8E09D30F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0E2741-1961-ACDE-CD7C-4EC6D87A35D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0780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interni - Dati non personali</a:t>
            </a:r>
          </a:p>
        </p:txBody>
      </p:sp>
    </p:spTree>
    <p:extLst>
      <p:ext uri="{BB962C8B-B14F-4D97-AF65-F5344CB8AC3E}">
        <p14:creationId xmlns:p14="http://schemas.microsoft.com/office/powerpoint/2010/main" val="13095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926498" y="2028165"/>
            <a:ext cx="8971588" cy="1323278"/>
          </a:xfrm>
        </p:spPr>
        <p:txBody>
          <a:bodyPr/>
          <a:lstStyle/>
          <a:p>
            <a:br>
              <a:rPr lang="it-IT" b="1" dirty="0"/>
            </a:br>
            <a:br>
              <a:rPr lang="it-IT" b="1" dirty="0"/>
            </a:br>
            <a:r>
              <a:rPr lang="it-IT" b="1" dirty="0"/>
              <a:t>App dipendenti | </a:t>
            </a:r>
            <a:br>
              <a:rPr lang="it-IT" b="1" dirty="0"/>
            </a:br>
            <a:r>
              <a:rPr lang="it-IT" b="1" i="1" dirty="0"/>
              <a:t>Release Dashboard Contenuti Personali</a:t>
            </a:r>
            <a:endParaRPr lang="it-IT" i="1" dirty="0"/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2927273" y="4122873"/>
            <a:ext cx="4719909" cy="23522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rgbClr val="0C2E5C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Roma, dicembre 2023</a:t>
            </a:r>
          </a:p>
        </p:txBody>
      </p:sp>
      <p:sp>
        <p:nvSpPr>
          <p:cNvPr id="4" name="Segnaposto testo 4"/>
          <p:cNvSpPr txBox="1">
            <a:spLocks/>
          </p:cNvSpPr>
          <p:nvPr/>
        </p:nvSpPr>
        <p:spPr>
          <a:xfrm>
            <a:off x="2927273" y="3605666"/>
            <a:ext cx="7493077" cy="23522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rgbClr val="0C2E5C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Manuale utente</a:t>
            </a:r>
          </a:p>
        </p:txBody>
      </p:sp>
    </p:spTree>
    <p:extLst>
      <p:ext uri="{BB962C8B-B14F-4D97-AF65-F5344CB8AC3E}">
        <p14:creationId xmlns:p14="http://schemas.microsoft.com/office/powerpoint/2010/main" val="257804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/>
              <a:t>Visualizzazione Giorni Lavorati</a:t>
            </a:r>
          </a:p>
        </p:txBody>
      </p:sp>
    </p:spTree>
    <p:extLst>
      <p:ext uri="{BB962C8B-B14F-4D97-AF65-F5344CB8AC3E}">
        <p14:creationId xmlns:p14="http://schemas.microsoft.com/office/powerpoint/2010/main" val="9788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1234738" y="6454775"/>
            <a:ext cx="484187" cy="1762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F03D6-8877-49D9-82D9-CCCCE445D669}" type="slidenum">
              <a:rPr lang="it-IT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470877" y="251514"/>
            <a:ext cx="11261294" cy="355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</a:rPr>
              <a:t>Visualizzazione Giorni Lavorati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i="1" dirty="0"/>
              <a:t>App dipendenti – Dashboard Contenuti Personali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096000" y="1966244"/>
            <a:ext cx="5636171" cy="225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All’interno dell’homepage dell’App, in primo piano, l’utente visualizza una card riepilogativa (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del totale dei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giorni lavorati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corrente, suddivisi nelle categorie: </a:t>
            </a:r>
          </a:p>
          <a:p>
            <a:pPr marL="271463" lvl="0" indent="-271463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in presenza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che riporta il numero effettivo dei giorni lavorati in presenza;</a:t>
            </a:r>
          </a:p>
          <a:p>
            <a:pPr marL="271463" lvl="0" indent="-271463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 Agile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che riporta il numero effettivo di giorni lavorati in modalità Agile.</a:t>
            </a:r>
          </a:p>
        </p:txBody>
      </p:sp>
      <p:pic>
        <p:nvPicPr>
          <p:cNvPr id="23" name="Immagine 22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7BC04643-F061-F47D-A614-EA444B124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29" y="866787"/>
            <a:ext cx="2065170" cy="452077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24E2B76-D6D9-44A6-A2C2-82963C2B435A}"/>
              </a:ext>
            </a:extLst>
          </p:cNvPr>
          <p:cNvSpPr/>
          <p:nvPr/>
        </p:nvSpPr>
        <p:spPr>
          <a:xfrm>
            <a:off x="2067554" y="1314497"/>
            <a:ext cx="1955233" cy="921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F8CD9EF-6639-7D7F-A5ED-61AA4C343A1C}"/>
              </a:ext>
            </a:extLst>
          </p:cNvPr>
          <p:cNvSpPr txBox="1"/>
          <p:nvPr/>
        </p:nvSpPr>
        <p:spPr>
          <a:xfrm>
            <a:off x="3682509" y="1809775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274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Visualizzazione e consultazione squadrature</a:t>
            </a:r>
          </a:p>
        </p:txBody>
      </p:sp>
    </p:spTree>
    <p:extLst>
      <p:ext uri="{BB962C8B-B14F-4D97-AF65-F5344CB8AC3E}">
        <p14:creationId xmlns:p14="http://schemas.microsoft.com/office/powerpoint/2010/main" val="39378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A779456-B5BD-76D9-BBDE-E2BA65EB18D8}"/>
              </a:ext>
            </a:extLst>
          </p:cNvPr>
          <p:cNvSpPr/>
          <p:nvPr/>
        </p:nvSpPr>
        <p:spPr>
          <a:xfrm>
            <a:off x="5769429" y="4321629"/>
            <a:ext cx="6108345" cy="1336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1234738" y="6454775"/>
            <a:ext cx="484187" cy="1762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F03D6-8877-49D9-82D9-CCCCE445D669}" type="slidenum">
              <a:rPr lang="it-IT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52098" y="224260"/>
            <a:ext cx="11261294" cy="355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it-IT" sz="2000" b="1" dirty="0"/>
              <a:t>Visualizzazione e consultazione squadrature</a:t>
            </a:r>
            <a:endParaRPr kumimoji="0" lang="it-IT" sz="2000" b="1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882745" y="734850"/>
            <a:ext cx="5836180" cy="492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All’interno dell’Home Page dell’app, l’utente visualizza una tabella riepilogativa delle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giornate Squadrate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suddivise tra le categorie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 Corrente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 Precedenti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caso siano presenti una o più anomalie per una  delle categorie, l’ut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 potrà visualizzarne il numero (    ). </a:t>
            </a:r>
          </a:p>
          <a:p>
            <a:pPr lvl="0" algn="just">
              <a:lnSpc>
                <a:spcPct val="107000"/>
              </a:lnSpc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Cliccando sull’apposito pulsante l’utente può accedere ad una pagina di dettaglio (</a:t>
            </a:r>
            <a:r>
              <a:rPr lang="it-IT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Al suo interno viene visualizzata la lista, ordinata cronologicamente, delle anomalie presenti per la categoria selezionata (nell’esempio in figura «Mesi precedenti»). </a:t>
            </a:r>
          </a:p>
          <a:p>
            <a:pPr lvl="0" algn="just">
              <a:lnSpc>
                <a:spcPct val="107000"/>
              </a:lnSpc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ricalcolo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giornate anomale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viene eseguito a fine mese, dunque è possibile che anomalie la cui correzione è già stata eseguita, continuino a comparire in tabella per alcuni giorni.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7E38C9B-A6C0-4E2A-94B1-111DDF611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875" y="6426647"/>
            <a:ext cx="4081117" cy="231775"/>
          </a:xfrm>
        </p:spPr>
        <p:txBody>
          <a:bodyPr/>
          <a:lstStyle/>
          <a:p>
            <a:r>
              <a:rPr lang="it-IT" i="1" dirty="0"/>
              <a:t>App dipendenti – Dashboard Contenuti Personali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96B8443-DB72-4512-BA3F-A565AFA557BB}"/>
              </a:ext>
            </a:extLst>
          </p:cNvPr>
          <p:cNvSpPr/>
          <p:nvPr/>
        </p:nvSpPr>
        <p:spPr>
          <a:xfrm>
            <a:off x="10517563" y="2139028"/>
            <a:ext cx="203200" cy="2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pic>
        <p:nvPicPr>
          <p:cNvPr id="8" name="Immagine 7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2E399F03-780E-87EB-9BED-3D36B274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6" y="866787"/>
            <a:ext cx="2097371" cy="448742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Immagine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C4321BB-2355-B021-0864-34DF1CC91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67" y="866787"/>
            <a:ext cx="2096242" cy="44755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985D7DD-31E6-FCD9-DB3B-5CE99EDD315E}"/>
              </a:ext>
            </a:extLst>
          </p:cNvPr>
          <p:cNvSpPr/>
          <p:nvPr/>
        </p:nvSpPr>
        <p:spPr>
          <a:xfrm>
            <a:off x="352188" y="2283151"/>
            <a:ext cx="2018850" cy="1413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E2EB99-8851-F37E-D582-0D1EB88BC41D}"/>
              </a:ext>
            </a:extLst>
          </p:cNvPr>
          <p:cNvSpPr txBox="1"/>
          <p:nvPr/>
        </p:nvSpPr>
        <p:spPr>
          <a:xfrm>
            <a:off x="2030760" y="2250714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7F82C36-4227-4B92-8910-9BBF7FB1B7BC}"/>
              </a:ext>
            </a:extLst>
          </p:cNvPr>
          <p:cNvSpPr/>
          <p:nvPr/>
        </p:nvSpPr>
        <p:spPr>
          <a:xfrm>
            <a:off x="1706165" y="3295543"/>
            <a:ext cx="203200" cy="2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FA8B12-4872-2BCB-3FE9-71EDDD52B4A0}"/>
              </a:ext>
            </a:extLst>
          </p:cNvPr>
          <p:cNvSpPr/>
          <p:nvPr/>
        </p:nvSpPr>
        <p:spPr>
          <a:xfrm>
            <a:off x="2883340" y="1310864"/>
            <a:ext cx="2033999" cy="31946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5E0E00-BC88-E7A7-4F9B-A3DA68F169C9}"/>
              </a:ext>
            </a:extLst>
          </p:cNvPr>
          <p:cNvSpPr txBox="1"/>
          <p:nvPr/>
        </p:nvSpPr>
        <p:spPr>
          <a:xfrm>
            <a:off x="4577061" y="1310864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B24DC0C-6927-A1A0-73C6-448CC6C4D2BB}"/>
              </a:ext>
            </a:extLst>
          </p:cNvPr>
          <p:cNvSpPr/>
          <p:nvPr/>
        </p:nvSpPr>
        <p:spPr>
          <a:xfrm>
            <a:off x="2099299" y="2995046"/>
            <a:ext cx="203200" cy="2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875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Visualizzazione e download Certificazione Unica</a:t>
            </a:r>
          </a:p>
        </p:txBody>
      </p:sp>
    </p:spTree>
    <p:extLst>
      <p:ext uri="{BB962C8B-B14F-4D97-AF65-F5344CB8AC3E}">
        <p14:creationId xmlns:p14="http://schemas.microsoft.com/office/powerpoint/2010/main" val="170954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1234738" y="6454775"/>
            <a:ext cx="484187" cy="1762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F03D6-8877-49D9-82D9-CCCCE445D669}" type="slidenum">
              <a:rPr lang="it-IT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470877" y="251514"/>
            <a:ext cx="11261294" cy="355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it-IT" sz="2000" b="1" dirty="0"/>
              <a:t>Visualizzazione e download Certificazione Unica</a:t>
            </a:r>
            <a:endParaRPr kumimoji="0" lang="it-IT" sz="2000" b="1" u="none" strike="noStrike" kern="1200" cap="none" spc="0" normalizeH="0" baseline="0" noProof="0" dirty="0">
              <a:ln>
                <a:noFill/>
              </a:ln>
              <a:solidFill>
                <a:srgbClr val="002E5D"/>
              </a:solidFill>
              <a:effectLst/>
              <a:uLnTx/>
              <a:uFillTx/>
            </a:endParaRP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A5B676DF-1A92-44C0-BBC2-8E576DAED2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875" y="6426647"/>
            <a:ext cx="4081117" cy="231775"/>
          </a:xfrm>
        </p:spPr>
        <p:txBody>
          <a:bodyPr/>
          <a:lstStyle/>
          <a:p>
            <a:r>
              <a:rPr lang="it-IT" i="1" dirty="0"/>
              <a:t>App dipendenti – Dashboard Contenuti Personali</a:t>
            </a:r>
          </a:p>
          <a:p>
            <a:endParaRPr lang="it-IT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247DD6B-9054-4DA7-87C7-EAFBE3FCC2C5}"/>
              </a:ext>
            </a:extLst>
          </p:cNvPr>
          <p:cNvSpPr txBox="1"/>
          <p:nvPr/>
        </p:nvSpPr>
        <p:spPr>
          <a:xfrm>
            <a:off x="6096000" y="2063623"/>
            <a:ext cx="4822371" cy="225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Nella Home Page dell’App, l’utente ha la possibilità di visualizzare e scaricare la propria </a:t>
            </a:r>
            <a:r>
              <a:rPr lang="it-IT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Certificazione Unica </a:t>
            </a: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L’utente può visualizzare il documento avviare il download del pdf premendo</a:t>
            </a:r>
            <a:r>
              <a:rPr lang="it-IT" sz="18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l’apposita cta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Scarica </a:t>
            </a:r>
            <a:r>
              <a:rPr lang="it-IT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    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797603BF-8E67-6039-BBB8-935C6425B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19" y="936554"/>
            <a:ext cx="2085917" cy="448478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822E93B-076E-DC4C-80EF-BAED8E58E522}"/>
              </a:ext>
            </a:extLst>
          </p:cNvPr>
          <p:cNvSpPr/>
          <p:nvPr/>
        </p:nvSpPr>
        <p:spPr>
          <a:xfrm>
            <a:off x="2015077" y="4112805"/>
            <a:ext cx="2033999" cy="768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C90473-EBA2-4867-954F-8747E77206E5}"/>
              </a:ext>
            </a:extLst>
          </p:cNvPr>
          <p:cNvSpPr txBox="1"/>
          <p:nvPr/>
        </p:nvSpPr>
        <p:spPr>
          <a:xfrm>
            <a:off x="3760467" y="4064599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C0368EE-02CA-C825-9563-6084668D29FF}"/>
              </a:ext>
            </a:extLst>
          </p:cNvPr>
          <p:cNvSpPr/>
          <p:nvPr/>
        </p:nvSpPr>
        <p:spPr>
          <a:xfrm>
            <a:off x="6981888" y="4031941"/>
            <a:ext cx="203200" cy="2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2F6D55E-C4AC-7689-2942-425068F82BC1}"/>
              </a:ext>
            </a:extLst>
          </p:cNvPr>
          <p:cNvSpPr/>
          <p:nvPr/>
        </p:nvSpPr>
        <p:spPr>
          <a:xfrm>
            <a:off x="3760467" y="4502380"/>
            <a:ext cx="203200" cy="2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259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Consultazione nuovi dati di accumulo</a:t>
            </a:r>
          </a:p>
        </p:txBody>
      </p:sp>
    </p:spTree>
    <p:extLst>
      <p:ext uri="{BB962C8B-B14F-4D97-AF65-F5344CB8AC3E}">
        <p14:creationId xmlns:p14="http://schemas.microsoft.com/office/powerpoint/2010/main" val="75531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1234738" y="6454775"/>
            <a:ext cx="484187" cy="1762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F03D6-8877-49D9-82D9-CCCCE445D669}" type="slidenum">
              <a:rPr lang="it-IT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68595" y="292088"/>
            <a:ext cx="11261294" cy="355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2E5D"/>
                </a:solidFill>
                <a:effectLst/>
                <a:uLnTx/>
                <a:uFillTx/>
              </a:rPr>
              <a:t>Consultazione nuovi dati di accumulo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2CBB9068-A739-45E6-8313-ECD2FF2D2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875" y="6426647"/>
            <a:ext cx="4081117" cy="231775"/>
          </a:xfrm>
        </p:spPr>
        <p:txBody>
          <a:bodyPr/>
          <a:lstStyle/>
          <a:p>
            <a:r>
              <a:rPr lang="it-IT" i="1" dirty="0"/>
              <a:t>App dipendenti – Dashboard Contenuti Personali</a:t>
            </a:r>
          </a:p>
          <a:p>
            <a:endParaRPr lang="it-IT" i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C5A9370-229D-4175-AD6D-40DFBF2D70F0}"/>
              </a:ext>
            </a:extLst>
          </p:cNvPr>
          <p:cNvSpPr txBox="1"/>
          <p:nvPr/>
        </p:nvSpPr>
        <p:spPr>
          <a:xfrm>
            <a:off x="7332432" y="910608"/>
            <a:ext cx="4643627" cy="472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Dalla sezione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Assenze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l’utente ha la possibilità di accedere ai dati di accumulo, che in prima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istanza mostrano i dati relativi alla categoria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Ferie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remendo sul bottone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Vedi tutti i dati di accumulo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  ) l’utente atterra nella schermata dedicata (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Quest’ultima, oltre alle sezioni già conosciute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Ferie, Festività soppresse, Riposi compensativi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ozzetto ore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due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nuove integrazioni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lvl="0" indent="-17462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Straordinari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mostra il numero di ore di straordinario autorizzate, con riferimento al mese precedente di pagamento;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lvl="0" indent="-174625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Buoni pasto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che mostra il numero di buoni pasto accumulati nel mese.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BDDF7FF-E0B9-B09D-6CCA-930772B0F0DA}"/>
              </a:ext>
            </a:extLst>
          </p:cNvPr>
          <p:cNvSpPr/>
          <p:nvPr/>
        </p:nvSpPr>
        <p:spPr>
          <a:xfrm>
            <a:off x="4994695" y="2240850"/>
            <a:ext cx="2033999" cy="768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2FA27D-0C94-63F6-E073-2A7272993FA0}"/>
              </a:ext>
            </a:extLst>
          </p:cNvPr>
          <p:cNvSpPr txBox="1"/>
          <p:nvPr/>
        </p:nvSpPr>
        <p:spPr>
          <a:xfrm>
            <a:off x="6712309" y="2255736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225669-110D-100E-445D-FF10107C3FAD}"/>
              </a:ext>
            </a:extLst>
          </p:cNvPr>
          <p:cNvSpPr txBox="1"/>
          <p:nvPr/>
        </p:nvSpPr>
        <p:spPr>
          <a:xfrm>
            <a:off x="5925861" y="3595704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2" name="Immagine 1" descr="Immagine che contiene testo, schermata, Carattere, software&#10;&#10;Descrizione generata automaticamente">
            <a:extLst>
              <a:ext uri="{FF2B5EF4-FFF2-40B4-BE49-F238E27FC236}">
                <a16:creationId xmlns:a16="http://schemas.microsoft.com/office/drawing/2014/main" id="{3C60E0E2-AA83-0E8D-4DE0-161D7A399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3" y="914417"/>
            <a:ext cx="2206167" cy="46110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17E34036-450E-EBC5-EB24-6D9CC5A9B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97" y="923692"/>
            <a:ext cx="2281694" cy="46018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magine 6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B5337F85-171E-F514-973C-C32F4A2F3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91" y="912899"/>
            <a:ext cx="2220743" cy="46097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67AC08B-C097-7F0A-35FA-171F54443BED}"/>
              </a:ext>
            </a:extLst>
          </p:cNvPr>
          <p:cNvSpPr/>
          <p:nvPr/>
        </p:nvSpPr>
        <p:spPr>
          <a:xfrm>
            <a:off x="165254" y="1332495"/>
            <a:ext cx="2135899" cy="27880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D802FA4-FDB6-45F6-AA72-D1E9179FE2C2}"/>
              </a:ext>
            </a:extLst>
          </p:cNvPr>
          <p:cNvSpPr txBox="1"/>
          <p:nvPr/>
        </p:nvSpPr>
        <p:spPr>
          <a:xfrm>
            <a:off x="1979174" y="1364519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118B7F8-1D99-483D-AF69-E659E0543FAB}"/>
              </a:ext>
            </a:extLst>
          </p:cNvPr>
          <p:cNvSpPr/>
          <p:nvPr/>
        </p:nvSpPr>
        <p:spPr>
          <a:xfrm>
            <a:off x="1877574" y="3864236"/>
            <a:ext cx="203200" cy="2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3985329-21D3-01E3-C81D-138D295E2BCF}"/>
              </a:ext>
            </a:extLst>
          </p:cNvPr>
          <p:cNvSpPr/>
          <p:nvPr/>
        </p:nvSpPr>
        <p:spPr>
          <a:xfrm>
            <a:off x="8536595" y="2559354"/>
            <a:ext cx="209713" cy="1924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B82C1A-CAB8-2C5A-7681-3835B8D6E2BA}"/>
              </a:ext>
            </a:extLst>
          </p:cNvPr>
          <p:cNvSpPr/>
          <p:nvPr/>
        </p:nvSpPr>
        <p:spPr>
          <a:xfrm>
            <a:off x="2519850" y="1302810"/>
            <a:ext cx="2185031" cy="42198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892F2D-4F5C-4215-4F92-012A8E39A498}"/>
              </a:ext>
            </a:extLst>
          </p:cNvPr>
          <p:cNvSpPr txBox="1"/>
          <p:nvPr/>
        </p:nvSpPr>
        <p:spPr>
          <a:xfrm>
            <a:off x="4375062" y="1332495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87FFB46-ABEB-FC22-A763-049D2DAD354D}"/>
              </a:ext>
            </a:extLst>
          </p:cNvPr>
          <p:cNvSpPr/>
          <p:nvPr/>
        </p:nvSpPr>
        <p:spPr>
          <a:xfrm>
            <a:off x="4963736" y="3299172"/>
            <a:ext cx="2125557" cy="1163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91024B0-9A46-5F78-59CA-B8091047E77B}"/>
              </a:ext>
            </a:extLst>
          </p:cNvPr>
          <p:cNvSpPr/>
          <p:nvPr/>
        </p:nvSpPr>
        <p:spPr>
          <a:xfrm>
            <a:off x="4963736" y="4550799"/>
            <a:ext cx="2125557" cy="8447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FD20FB-36A3-7313-DC36-DFE53336E99F}"/>
              </a:ext>
            </a:extLst>
          </p:cNvPr>
          <p:cNvSpPr txBox="1"/>
          <p:nvPr/>
        </p:nvSpPr>
        <p:spPr>
          <a:xfrm>
            <a:off x="6712309" y="4539913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1730A69-75AD-D5C6-AD27-281E5A567844}"/>
              </a:ext>
            </a:extLst>
          </p:cNvPr>
          <p:cNvSpPr txBox="1"/>
          <p:nvPr/>
        </p:nvSpPr>
        <p:spPr>
          <a:xfrm>
            <a:off x="6712309" y="3274141"/>
            <a:ext cx="3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5374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429</Words>
  <Application>Microsoft Office PowerPoint</Application>
  <PresentationFormat>Widescreen</PresentationFormat>
  <Paragraphs>55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Verdana</vt:lpstr>
      <vt:lpstr>Tema di Office</vt:lpstr>
      <vt:lpstr>  App dipendenti |  Release Dashboard Contenuti Personali</vt:lpstr>
      <vt:lpstr>Visualizzazione Giorni Lavorati</vt:lpstr>
      <vt:lpstr>Presentazione standard di PowerPoint</vt:lpstr>
      <vt:lpstr>Visualizzazione e consultazione squadrature</vt:lpstr>
      <vt:lpstr>Presentazione standard di PowerPoint</vt:lpstr>
      <vt:lpstr>Visualizzazione e download Certificazione Unica</vt:lpstr>
      <vt:lpstr>Presentazione standard di PowerPoint</vt:lpstr>
      <vt:lpstr>Consultazione nuovi dati di accumulo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INAIL</dc:title>
  <dc:creator>Buccitti, Marco</dc:creator>
  <cp:lastModifiedBy>Paletta Margherita</cp:lastModifiedBy>
  <cp:revision>136</cp:revision>
  <dcterms:created xsi:type="dcterms:W3CDTF">2022-07-28T08:20:42Z</dcterms:created>
  <dcterms:modified xsi:type="dcterms:W3CDTF">2023-12-14T10:59:52Z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e5f6a8-fa14-4576-8095-662e3fcf6615_Enabled">
    <vt:lpwstr>true</vt:lpwstr>
  </property>
  <property fmtid="{D5CDD505-2E9C-101B-9397-08002B2CF9AE}" pid="3" name="MSIP_Label_41e5f6a8-fa14-4576-8095-662e3fcf6615_SetDate">
    <vt:lpwstr>2023-12-14T10:59:24Z</vt:lpwstr>
  </property>
  <property fmtid="{D5CDD505-2E9C-101B-9397-08002B2CF9AE}" pid="4" name="MSIP_Label_41e5f6a8-fa14-4576-8095-662e3fcf6615_Method">
    <vt:lpwstr>Standard</vt:lpwstr>
  </property>
  <property fmtid="{D5CDD505-2E9C-101B-9397-08002B2CF9AE}" pid="5" name="MSIP_Label_41e5f6a8-fa14-4576-8095-662e3fcf6615_Name">
    <vt:lpwstr>41e5f6a8-fa14-4576-8095-662e3fcf6615</vt:lpwstr>
  </property>
  <property fmtid="{D5CDD505-2E9C-101B-9397-08002B2CF9AE}" pid="6" name="MSIP_Label_41e5f6a8-fa14-4576-8095-662e3fcf6615_SiteId">
    <vt:lpwstr>418322d3-5401-446f-9996-9e2e03ee3a5e</vt:lpwstr>
  </property>
  <property fmtid="{D5CDD505-2E9C-101B-9397-08002B2CF9AE}" pid="7" name="MSIP_Label_41e5f6a8-fa14-4576-8095-662e3fcf6615_ActionId">
    <vt:lpwstr>dc891009-f9f5-40a3-a9a3-4701472ecbc6</vt:lpwstr>
  </property>
  <property fmtid="{D5CDD505-2E9C-101B-9397-08002B2CF9AE}" pid="8" name="MSIP_Label_41e5f6a8-fa14-4576-8095-662e3fcf6615_ContentBits">
    <vt:lpwstr>3</vt:lpwstr>
  </property>
  <property fmtid="{D5CDD505-2E9C-101B-9397-08002B2CF9AE}" pid="9" name="ClassificationContentMarkingHeaderLocations">
    <vt:lpwstr>Tema di Office:8</vt:lpwstr>
  </property>
  <property fmtid="{D5CDD505-2E9C-101B-9397-08002B2CF9AE}" pid="10" name="ClassificationContentMarkingHeaderText">
    <vt:lpwstr>Dati interni - Dati non personali</vt:lpwstr>
  </property>
</Properties>
</file>